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38"/>
    <p:restoredTop sz="85238"/>
  </p:normalViewPr>
  <p:slideViewPr>
    <p:cSldViewPr snapToGrid="0" snapToObjects="1">
      <p:cViewPr>
        <p:scale>
          <a:sx n="126" d="100"/>
          <a:sy n="126" d="100"/>
        </p:scale>
        <p:origin x="144"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022613"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Semibold" pitchFamily="2" charset="0"/>
                <a:cs typeface="SF Pro Semibold" pitchFamily="2" charset="0"/>
              </a:rPr>
              <a:t>Dhuwarakesh</a:t>
            </a:r>
            <a:r>
              <a:rPr lang="en-US" dirty="0">
                <a:solidFill>
                  <a:schemeClr val="bg2"/>
                </a:solidFill>
                <a:latin typeface="Abadi"/>
                <a:ea typeface="SF Pro Semibold" pitchFamily="2" charset="0"/>
                <a:cs typeface="SF Pro Semibold" pitchFamily="2" charset="0"/>
              </a:rPr>
              <a:t> Vijayakumar</a:t>
            </a:r>
            <a:r>
              <a:rPr lang="en-US" dirty="0">
                <a:solidFill>
                  <a:schemeClr val="bg2"/>
                </a:solidFill>
                <a:latin typeface="Abadi" panose="020B0604020104020204" pitchFamily="34" charset="0"/>
                <a:ea typeface="SF Pro Semibold" pitchFamily="2" charset="0"/>
                <a:cs typeface="SF Pro Semibold" pitchFamily="2" charset="0"/>
              </a:rPr>
              <a:t> 17</a:t>
            </a:r>
            <a:r>
              <a:rPr lang="en-US" baseline="30000" dirty="0">
                <a:solidFill>
                  <a:schemeClr val="bg2"/>
                </a:solidFill>
                <a:latin typeface="Abadi" panose="020B0604020104020204" pitchFamily="34" charset="0"/>
                <a:ea typeface="SF Pro Semibold" pitchFamily="2" charset="0"/>
                <a:cs typeface="SF Pro Semibold" pitchFamily="2" charset="0"/>
              </a:rPr>
              <a:t>th</a:t>
            </a:r>
            <a:r>
              <a:rPr lang="en-US" dirty="0">
                <a:solidFill>
                  <a:schemeClr val="bg2"/>
                </a:solidFill>
                <a:latin typeface="Abadi" panose="020B0604020104020204" pitchFamily="34" charset="0"/>
                <a:ea typeface="SF Pro Semibold" pitchFamily="2" charset="0"/>
                <a:cs typeface="SF Pro Semibold" pitchFamily="2" charset="0"/>
              </a:rPr>
              <a:t>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DhuwarakeshV</a:t>
            </a:r>
            <a:r>
              <a:rPr lang="en-US" sz="2200" dirty="0">
                <a:solidFill>
                  <a:srgbClr val="1C7DDB"/>
                </a:solidFill>
                <a:latin typeface="Abadi" panose="020B0604020104020204" pitchFamily="34" charset="0"/>
              </a:rPr>
              <a:t>/IBM-Applied-Data-Science-Capstone/blob/374bdcdada2560efc39a4fa12f141cb113bdf5f0/SpaceX%20Data%20Wrangling.ipynb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DhuwarakeshV</a:t>
            </a:r>
            <a:r>
              <a:rPr lang="en-US" sz="2200" dirty="0">
                <a:solidFill>
                  <a:srgbClr val="1C7DDB"/>
                </a:solidFill>
                <a:latin typeface="Abadi" panose="020B0604020104020204" pitchFamily="34" charset="0"/>
              </a:rPr>
              <a:t>/IBM-Applied-Data-Science-Capstone/blob/374bdcdada2560efc39a4fa12f141cb113bdf5f0/SpaceX%20EDA%20Visualization.ipynb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1421990"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t>
            </a:r>
            <a:r>
              <a:rPr lang="en-US" sz="2200" dirty="0" err="1">
                <a:solidFill>
                  <a:srgbClr val="1C7DDB"/>
                </a:solidFill>
                <a:latin typeface="Abadi"/>
              </a:rPr>
              <a:t>DhuwarakeshV</a:t>
            </a:r>
            <a:r>
              <a:rPr lang="en-US" sz="2200" dirty="0">
                <a:solidFill>
                  <a:srgbClr val="1C7DDB"/>
                </a:solidFill>
                <a:latin typeface="Abadi"/>
              </a:rPr>
              <a:t>/IBM-Applied-Data-Science-Capstone/blob/374bdcdada2560efc39a4fa12f141cb113bdf5f0/SpaceX%20EDA%20SQL.ipynb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10515600"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DhuwarakeshV</a:t>
            </a:r>
            <a:r>
              <a:rPr lang="en-US" sz="2200" dirty="0">
                <a:solidFill>
                  <a:srgbClr val="1C7DDB"/>
                </a:solidFill>
                <a:latin typeface="Abadi" panose="020B0604020104020204" pitchFamily="34" charset="0"/>
              </a:rPr>
              <a:t>/IBM-Applied-Data-Science-Capstone/blob/374bdcdada2560efc39a4fa12f141cb113bdf5f0/spacex%20dash%20app.py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7222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DhuwarakeshV</a:t>
            </a:r>
            <a:r>
              <a:rPr lang="en-US" sz="2200" dirty="0">
                <a:solidFill>
                  <a:srgbClr val="1C7DDB"/>
                </a:solidFill>
                <a:latin typeface="Abadi" panose="020B0604020104020204" pitchFamily="34" charset="0"/>
              </a:rPr>
              <a:t>/IBM-Applied-Data-Science-Capstone/blob/374bdcdada2560efc39a4fa12f141cb113bdf5f0/ML%20Prediction%20lab.ipynb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DhuwarakeshV</a:t>
            </a:r>
            <a:r>
              <a:rPr lang="en-US" sz="2200" dirty="0">
                <a:solidFill>
                  <a:srgbClr val="1C7DDB"/>
                </a:solidFill>
                <a:latin typeface="Abadi" panose="020B0604020104020204" pitchFamily="34" charset="0"/>
              </a:rPr>
              <a:t>/IBM-Applied-Data-Science-Capstone/blob/374bdcdada2560efc39a4fa12f141cb113bdf5f0/Web%20Scraping.ipynb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DhuwarakeshV</a:t>
            </a:r>
            <a:r>
              <a:rPr lang="en-US" sz="2200" dirty="0">
                <a:solidFill>
                  <a:srgbClr val="1C7DDB"/>
                </a:solidFill>
                <a:latin typeface="Abadi" panose="020B0604020104020204" pitchFamily="34" charset="0"/>
              </a:rPr>
              <a:t>/IBM-Applied-Data-Science-Capstone/blob/374bdcdada2560efc39a4fa12f141cb113bdf5f0/Web%20Scraping.ipynb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2426</TotalTime>
  <Words>1787</Words>
  <Application>Microsoft Macintosh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Dhuwarakesh 20230730</cp:lastModifiedBy>
  <cp:revision>199</cp:revision>
  <dcterms:created xsi:type="dcterms:W3CDTF">2021-04-29T18:58:34Z</dcterms:created>
  <dcterms:modified xsi:type="dcterms:W3CDTF">2024-08-17T17:32:07Z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